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ascadia Code" panose="020B0609020000020004" pitchFamily="49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Helvetica Neue Light" panose="020B0604020202020204" charset="0"/>
      <p:regular r:id="rId25"/>
      <p:bold r:id="rId26"/>
      <p:italic r:id="rId27"/>
      <p:boldItalic r:id="rId28"/>
    </p:embeddedFont>
    <p:embeddedFont>
      <p:font typeface="Trebuchet MS" panose="020B0603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2lnwy53EidZNvGQu10HvyQtVK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70925C-6FD6-4A80-A698-5C798F78AB59}" v="18" dt="2024-03-27T01:08:54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microsoft.com/office/2015/10/relationships/revisionInfo" Target="revisionInfo.xml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ldo Braz" userId="befdf242d277ac1a" providerId="LiveId" clId="{6170925C-6FD6-4A80-A698-5C798F78AB59}"/>
    <pc:docChg chg="custSel modSld addSection delSection">
      <pc:chgData name="Evaldo Braz" userId="befdf242d277ac1a" providerId="LiveId" clId="{6170925C-6FD6-4A80-A698-5C798F78AB59}" dt="2024-03-27T01:54:12.184" v="91" actId="790"/>
      <pc:docMkLst>
        <pc:docMk/>
      </pc:docMkLst>
      <pc:sldChg chg="modSp mod">
        <pc:chgData name="Evaldo Braz" userId="befdf242d277ac1a" providerId="LiveId" clId="{6170925C-6FD6-4A80-A698-5C798F78AB59}" dt="2024-03-27T01:09:39.245" v="14" actId="790"/>
        <pc:sldMkLst>
          <pc:docMk/>
          <pc:sldMk cId="0" sldId="256"/>
        </pc:sldMkLst>
        <pc:spChg chg="mod">
          <ac:chgData name="Evaldo Braz" userId="befdf242d277ac1a" providerId="LiveId" clId="{6170925C-6FD6-4A80-A698-5C798F78AB59}" dt="2024-03-27T01:09:39.245" v="14" actId="790"/>
          <ac:spMkLst>
            <pc:docMk/>
            <pc:sldMk cId="0" sldId="256"/>
            <ac:spMk id="32" creationId="{00000000-0000-0000-0000-000000000000}"/>
          </ac:spMkLst>
        </pc:spChg>
      </pc:sldChg>
      <pc:sldChg chg="modSp mod">
        <pc:chgData name="Evaldo Braz" userId="befdf242d277ac1a" providerId="LiveId" clId="{6170925C-6FD6-4A80-A698-5C798F78AB59}" dt="2024-03-27T01:53:56.941" v="90" actId="790"/>
        <pc:sldMkLst>
          <pc:docMk/>
          <pc:sldMk cId="0" sldId="257"/>
        </pc:sldMkLst>
        <pc:spChg chg="mod">
          <ac:chgData name="Evaldo Braz" userId="befdf242d277ac1a" providerId="LiveId" clId="{6170925C-6FD6-4A80-A698-5C798F78AB59}" dt="2024-03-27T01:53:56.941" v="90" actId="790"/>
          <ac:spMkLst>
            <pc:docMk/>
            <pc:sldMk cId="0" sldId="257"/>
            <ac:spMk id="40" creationId="{00000000-0000-0000-0000-000000000000}"/>
          </ac:spMkLst>
        </pc:spChg>
        <pc:spChg chg="mod">
          <ac:chgData name="Evaldo Braz" userId="befdf242d277ac1a" providerId="LiveId" clId="{6170925C-6FD6-4A80-A698-5C798F78AB59}" dt="2024-03-27T01:26:01.384" v="77" actId="123"/>
          <ac:spMkLst>
            <pc:docMk/>
            <pc:sldMk cId="0" sldId="257"/>
            <ac:spMk id="41" creationId="{00000000-0000-0000-0000-000000000000}"/>
          </ac:spMkLst>
        </pc:spChg>
      </pc:sldChg>
      <pc:sldChg chg="modSp mod">
        <pc:chgData name="Evaldo Braz" userId="befdf242d277ac1a" providerId="LiveId" clId="{6170925C-6FD6-4A80-A698-5C798F78AB59}" dt="2024-03-27T01:26:07.404" v="78" actId="123"/>
        <pc:sldMkLst>
          <pc:docMk/>
          <pc:sldMk cId="0" sldId="258"/>
        </pc:sldMkLst>
        <pc:spChg chg="mod">
          <ac:chgData name="Evaldo Braz" userId="befdf242d277ac1a" providerId="LiveId" clId="{6170925C-6FD6-4A80-A698-5C798F78AB59}" dt="2024-03-27T01:24:52.904" v="71" actId="790"/>
          <ac:spMkLst>
            <pc:docMk/>
            <pc:sldMk cId="0" sldId="258"/>
            <ac:spMk id="46" creationId="{00000000-0000-0000-0000-000000000000}"/>
          </ac:spMkLst>
        </pc:spChg>
        <pc:spChg chg="mod">
          <ac:chgData name="Evaldo Braz" userId="befdf242d277ac1a" providerId="LiveId" clId="{6170925C-6FD6-4A80-A698-5C798F78AB59}" dt="2024-03-27T01:26:07.404" v="78" actId="123"/>
          <ac:spMkLst>
            <pc:docMk/>
            <pc:sldMk cId="0" sldId="258"/>
            <ac:spMk id="47" creationId="{00000000-0000-0000-0000-000000000000}"/>
          </ac:spMkLst>
        </pc:spChg>
      </pc:sldChg>
      <pc:sldChg chg="modSp mod">
        <pc:chgData name="Evaldo Braz" userId="befdf242d277ac1a" providerId="LiveId" clId="{6170925C-6FD6-4A80-A698-5C798F78AB59}" dt="2024-03-27T01:54:12.184" v="91" actId="790"/>
        <pc:sldMkLst>
          <pc:docMk/>
          <pc:sldMk cId="0" sldId="259"/>
        </pc:sldMkLst>
        <pc:spChg chg="mod">
          <ac:chgData name="Evaldo Braz" userId="befdf242d277ac1a" providerId="LiveId" clId="{6170925C-6FD6-4A80-A698-5C798F78AB59}" dt="2024-03-27T01:54:12.184" v="91" actId="790"/>
          <ac:spMkLst>
            <pc:docMk/>
            <pc:sldMk cId="0" sldId="259"/>
            <ac:spMk id="52" creationId="{00000000-0000-0000-0000-000000000000}"/>
          </ac:spMkLst>
        </pc:spChg>
        <pc:spChg chg="mod">
          <ac:chgData name="Evaldo Braz" userId="befdf242d277ac1a" providerId="LiveId" clId="{6170925C-6FD6-4A80-A698-5C798F78AB59}" dt="2024-03-27T01:25:55.662" v="76" actId="123"/>
          <ac:spMkLst>
            <pc:docMk/>
            <pc:sldMk cId="0" sldId="259"/>
            <ac:spMk id="53" creationId="{00000000-0000-0000-0000-000000000000}"/>
          </ac:spMkLst>
        </pc:spChg>
      </pc:sldChg>
      <pc:sldChg chg="modSp mod">
        <pc:chgData name="Evaldo Braz" userId="befdf242d277ac1a" providerId="LiveId" clId="{6170925C-6FD6-4A80-A698-5C798F78AB59}" dt="2024-03-27T01:26:22.440" v="81" actId="404"/>
        <pc:sldMkLst>
          <pc:docMk/>
          <pc:sldMk cId="0" sldId="260"/>
        </pc:sldMkLst>
        <pc:spChg chg="mod">
          <ac:chgData name="Evaldo Braz" userId="befdf242d277ac1a" providerId="LiveId" clId="{6170925C-6FD6-4A80-A698-5C798F78AB59}" dt="2024-03-27T01:21:58.997" v="40" actId="790"/>
          <ac:spMkLst>
            <pc:docMk/>
            <pc:sldMk cId="0" sldId="260"/>
            <ac:spMk id="58" creationId="{00000000-0000-0000-0000-000000000000}"/>
          </ac:spMkLst>
        </pc:spChg>
        <pc:spChg chg="mod">
          <ac:chgData name="Evaldo Braz" userId="befdf242d277ac1a" providerId="LiveId" clId="{6170925C-6FD6-4A80-A698-5C798F78AB59}" dt="2024-03-27T01:26:22.440" v="81" actId="404"/>
          <ac:spMkLst>
            <pc:docMk/>
            <pc:sldMk cId="0" sldId="260"/>
            <ac:spMk id="59" creationId="{00000000-0000-0000-0000-000000000000}"/>
          </ac:spMkLst>
        </pc:spChg>
      </pc:sldChg>
      <pc:sldChg chg="modSp mod">
        <pc:chgData name="Evaldo Braz" userId="befdf242d277ac1a" providerId="LiveId" clId="{6170925C-6FD6-4A80-A698-5C798F78AB59}" dt="2024-03-27T01:22:07.347" v="41" actId="2711"/>
        <pc:sldMkLst>
          <pc:docMk/>
          <pc:sldMk cId="0" sldId="261"/>
        </pc:sldMkLst>
        <pc:spChg chg="mod">
          <ac:chgData name="Evaldo Braz" userId="befdf242d277ac1a" providerId="LiveId" clId="{6170925C-6FD6-4A80-A698-5C798F78AB59}" dt="2024-03-27T01:22:07.347" v="41" actId="2711"/>
          <ac:spMkLst>
            <pc:docMk/>
            <pc:sldMk cId="0" sldId="261"/>
            <ac:spMk id="64" creationId="{00000000-0000-0000-0000-000000000000}"/>
          </ac:spMkLst>
        </pc:spChg>
        <pc:spChg chg="mod">
          <ac:chgData name="Evaldo Braz" userId="befdf242d277ac1a" providerId="LiveId" clId="{6170925C-6FD6-4A80-A698-5C798F78AB59}" dt="2024-03-27T01:17:07.974" v="31" actId="207"/>
          <ac:spMkLst>
            <pc:docMk/>
            <pc:sldMk cId="0" sldId="261"/>
            <ac:spMk id="65" creationId="{00000000-0000-0000-0000-000000000000}"/>
          </ac:spMkLst>
        </pc:spChg>
      </pc:sldChg>
      <pc:sldChg chg="modSp mod">
        <pc:chgData name="Evaldo Braz" userId="befdf242d277ac1a" providerId="LiveId" clId="{6170925C-6FD6-4A80-A698-5C798F78AB59}" dt="2024-03-27T01:22:13.741" v="42" actId="2711"/>
        <pc:sldMkLst>
          <pc:docMk/>
          <pc:sldMk cId="0" sldId="262"/>
        </pc:sldMkLst>
        <pc:spChg chg="mod">
          <ac:chgData name="Evaldo Braz" userId="befdf242d277ac1a" providerId="LiveId" clId="{6170925C-6FD6-4A80-A698-5C798F78AB59}" dt="2024-03-27T01:22:13.741" v="42" actId="2711"/>
          <ac:spMkLst>
            <pc:docMk/>
            <pc:sldMk cId="0" sldId="262"/>
            <ac:spMk id="70" creationId="{00000000-0000-0000-0000-000000000000}"/>
          </ac:spMkLst>
        </pc:spChg>
        <pc:spChg chg="mod">
          <ac:chgData name="Evaldo Braz" userId="befdf242d277ac1a" providerId="LiveId" clId="{6170925C-6FD6-4A80-A698-5C798F78AB59}" dt="2024-03-27T01:17:11.784" v="32" actId="207"/>
          <ac:spMkLst>
            <pc:docMk/>
            <pc:sldMk cId="0" sldId="262"/>
            <ac:spMk id="71" creationId="{00000000-0000-0000-0000-000000000000}"/>
          </ac:spMkLst>
        </pc:spChg>
      </pc:sldChg>
      <pc:sldChg chg="modSp mod">
        <pc:chgData name="Evaldo Braz" userId="befdf242d277ac1a" providerId="LiveId" clId="{6170925C-6FD6-4A80-A698-5C798F78AB59}" dt="2024-03-27T01:24:20.097" v="69" actId="113"/>
        <pc:sldMkLst>
          <pc:docMk/>
          <pc:sldMk cId="0" sldId="263"/>
        </pc:sldMkLst>
        <pc:spChg chg="mod">
          <ac:chgData name="Evaldo Braz" userId="befdf242d277ac1a" providerId="LiveId" clId="{6170925C-6FD6-4A80-A698-5C798F78AB59}" dt="2024-03-27T01:22:21.271" v="43" actId="2711"/>
          <ac:spMkLst>
            <pc:docMk/>
            <pc:sldMk cId="0" sldId="263"/>
            <ac:spMk id="76" creationId="{00000000-0000-0000-0000-000000000000}"/>
          </ac:spMkLst>
        </pc:spChg>
        <pc:spChg chg="mod">
          <ac:chgData name="Evaldo Braz" userId="befdf242d277ac1a" providerId="LiveId" clId="{6170925C-6FD6-4A80-A698-5C798F78AB59}" dt="2024-03-27T01:24:20.097" v="69" actId="113"/>
          <ac:spMkLst>
            <pc:docMk/>
            <pc:sldMk cId="0" sldId="263"/>
            <ac:spMk id="77" creationId="{00000000-0000-0000-0000-000000000000}"/>
          </ac:spMkLst>
        </pc:spChg>
      </pc:sldChg>
      <pc:sldChg chg="addSp delSp modSp mod delAnim modAnim">
        <pc:chgData name="Evaldo Braz" userId="befdf242d277ac1a" providerId="LiveId" clId="{6170925C-6FD6-4A80-A698-5C798F78AB59}" dt="2024-03-27T01:23:29.444" v="64" actId="790"/>
        <pc:sldMkLst>
          <pc:docMk/>
          <pc:sldMk cId="0" sldId="264"/>
        </pc:sldMkLst>
        <pc:spChg chg="mod">
          <ac:chgData name="Evaldo Braz" userId="befdf242d277ac1a" providerId="LiveId" clId="{6170925C-6FD6-4A80-A698-5C798F78AB59}" dt="2024-03-27T01:23:29.444" v="64" actId="790"/>
          <ac:spMkLst>
            <pc:docMk/>
            <pc:sldMk cId="0" sldId="264"/>
            <ac:spMk id="82" creationId="{00000000-0000-0000-0000-000000000000}"/>
          </ac:spMkLst>
        </pc:spChg>
        <pc:picChg chg="add mod">
          <ac:chgData name="Evaldo Braz" userId="befdf242d277ac1a" providerId="LiveId" clId="{6170925C-6FD6-4A80-A698-5C798F78AB59}" dt="2024-03-27T01:08:05.713" v="13"/>
          <ac:picMkLst>
            <pc:docMk/>
            <pc:sldMk cId="0" sldId="264"/>
            <ac:picMk id="2" creationId="{33EA85D7-4C4F-9E66-4298-2F938C053A4B}"/>
          </ac:picMkLst>
        </pc:picChg>
        <pc:picChg chg="del">
          <ac:chgData name="Evaldo Braz" userId="befdf242d277ac1a" providerId="LiveId" clId="{6170925C-6FD6-4A80-A698-5C798F78AB59}" dt="2024-03-27T01:07:40.754" v="12" actId="478"/>
          <ac:picMkLst>
            <pc:docMk/>
            <pc:sldMk cId="0" sldId="264"/>
            <ac:picMk id="83" creationId="{00000000-0000-0000-0000-000000000000}"/>
          </ac:picMkLst>
        </pc:picChg>
      </pc:sldChg>
      <pc:sldChg chg="modSp mod">
        <pc:chgData name="Evaldo Braz" userId="befdf242d277ac1a" providerId="LiveId" clId="{6170925C-6FD6-4A80-A698-5C798F78AB59}" dt="2024-03-27T01:27:11.788" v="87" actId="790"/>
        <pc:sldMkLst>
          <pc:docMk/>
          <pc:sldMk cId="0" sldId="265"/>
        </pc:sldMkLst>
        <pc:spChg chg="mod">
          <ac:chgData name="Evaldo Braz" userId="befdf242d277ac1a" providerId="LiveId" clId="{6170925C-6FD6-4A80-A698-5C798F78AB59}" dt="2024-03-27T01:27:11.788" v="87" actId="790"/>
          <ac:spMkLst>
            <pc:docMk/>
            <pc:sldMk cId="0" sldId="265"/>
            <ac:spMk id="88" creationId="{00000000-0000-0000-0000-000000000000}"/>
          </ac:spMkLst>
        </pc:spChg>
        <pc:spChg chg="mod">
          <ac:chgData name="Evaldo Braz" userId="befdf242d277ac1a" providerId="LiveId" clId="{6170925C-6FD6-4A80-A698-5C798F78AB59}" dt="2024-03-27T01:26:47.308" v="85" actId="20577"/>
          <ac:spMkLst>
            <pc:docMk/>
            <pc:sldMk cId="0" sldId="265"/>
            <ac:spMk id="8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4334984db_1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2c4334984d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4334984db_1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2c4334984d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452dee1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c452dee1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1pPr>
            <a:lvl2pPr marL="914400" lvl="1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/>
          <p:nvPr/>
        </p:nvSpPr>
        <p:spPr>
          <a:xfrm>
            <a:off x="721732" y="4470400"/>
            <a:ext cx="11561337" cy="81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Calibri"/>
              <a:buNone/>
            </a:pPr>
            <a:endParaRPr sz="4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>
  <p:cSld name="Defaul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3" descr="ufa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493" y="8778240"/>
            <a:ext cx="388338" cy="67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7" y="8950931"/>
            <a:ext cx="530655" cy="50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12504885" y="9013049"/>
            <a:ext cx="382511" cy="39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65000" rIns="65000" bIns="650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14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Calibri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" name="Google Shape;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75159" y="8881139"/>
            <a:ext cx="432906" cy="74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66506" y="9000455"/>
            <a:ext cx="529445" cy="50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/>
          <p:nvPr/>
        </p:nvSpPr>
        <p:spPr>
          <a:xfrm>
            <a:off x="246097" y="3964294"/>
            <a:ext cx="12512606" cy="105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65000" rIns="65000" bIns="6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 Narrow"/>
              <a:buNone/>
            </a:pPr>
            <a:r>
              <a:rPr lang="pt-BR" sz="6000" b="1" dirty="0">
                <a:latin typeface="Arial Narrow"/>
                <a:ea typeface="Arial Narrow"/>
                <a:cs typeface="Arial Narrow"/>
                <a:sym typeface="Arial Narrow"/>
              </a:rPr>
              <a:t>Árvore</a:t>
            </a:r>
            <a:r>
              <a:rPr lang="en-US" sz="6000" b="1" dirty="0">
                <a:latin typeface="Arial Narrow"/>
                <a:ea typeface="Arial Narrow"/>
                <a:cs typeface="Arial Narrow"/>
                <a:sym typeface="Arial Narrow"/>
              </a:rPr>
              <a:t> 2-3-4</a:t>
            </a:r>
            <a:endParaRPr dirty="0"/>
          </a:p>
        </p:txBody>
      </p:sp>
      <p:sp>
        <p:nvSpPr>
          <p:cNvPr id="33" name="Google Shape;33;p1"/>
          <p:cNvSpPr/>
          <p:nvPr/>
        </p:nvSpPr>
        <p:spPr>
          <a:xfrm>
            <a:off x="121919" y="5759146"/>
            <a:ext cx="127611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65000" rIns="65000" bIns="6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 Narrow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Equipe</a:t>
            </a:r>
            <a:endParaRPr sz="40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r>
              <a:rPr lang="en-US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Bruno Henrique Silva Rocha</a:t>
            </a: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r>
              <a:rPr lang="en-US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Evaldo O. Braz Júnior</a:t>
            </a: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r>
              <a:rPr lang="en-US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Kelvin William de Brito Santos</a:t>
            </a: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r>
              <a:rPr lang="en-US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Laryssa Barreto Vasconcelos </a:t>
            </a:r>
            <a:r>
              <a:rPr lang="en-US" sz="20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Calazans</a:t>
            </a: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r>
              <a:rPr lang="en-US" sz="2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Renato de Oliveira Pinto Filho</a:t>
            </a: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endParaRPr sz="2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 Narrow"/>
              <a:buNone/>
            </a:pPr>
            <a:r>
              <a:rPr lang="en-US" sz="3400" b="1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Link do </a:t>
            </a:r>
            <a:r>
              <a:rPr lang="en-US" sz="3400" b="1" i="0" u="none" strike="noStrike" cap="none" dirty="0" err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github</a:t>
            </a:r>
            <a:r>
              <a:rPr lang="en-US" sz="3400" b="1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do </a:t>
            </a:r>
            <a:r>
              <a:rPr lang="en-US" sz="3400" b="1" i="0" u="none" strike="noStrike" cap="none" dirty="0" err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projeto</a:t>
            </a:r>
            <a:endParaRPr dirty="0"/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946" y="944423"/>
            <a:ext cx="1987680" cy="188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174" y="466804"/>
            <a:ext cx="1656076" cy="283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pt-BR" sz="4000" b="1" i="0" u="none" strike="noStrike" cap="none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De volta à Motivação…</a:t>
            </a:r>
            <a:endParaRPr lang="pt-BR">
              <a:latin typeface="+mj-lt"/>
            </a:endParaRPr>
          </a:p>
        </p:txBody>
      </p:sp>
      <p:sp>
        <p:nvSpPr>
          <p:cNvPr id="89" name="Google Shape;89;p7"/>
          <p:cNvSpPr txBox="1">
            <a:spLocks noGrp="1"/>
          </p:cNvSpPr>
          <p:nvPr>
            <p:ph type="body" idx="1"/>
          </p:nvPr>
        </p:nvSpPr>
        <p:spPr>
          <a:xfrm>
            <a:off x="560715" y="1838631"/>
            <a:ext cx="11883370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latin typeface="+mj-lt"/>
              </a:rPr>
              <a:t>A Árvore 2-3-4 é uma ótima escolha para o problema de Moacir pois:</a:t>
            </a: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3200" dirty="0">
              <a:latin typeface="+mj-lt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1350"/>
              <a:buFont typeface="Arial" panose="020B0604020202020204" pitchFamily="34" charset="0"/>
              <a:buChar char="•"/>
            </a:pPr>
            <a:r>
              <a:rPr lang="pt-BR" sz="3200" dirty="0">
                <a:latin typeface="+mj-lt"/>
              </a:rPr>
              <a:t>Oferece Eficiência na busca dando suporte a grandes volumes de informações sem perda de eficiência, já que o tempo de execução é logarítmico ao número de elementos na árvore</a:t>
            </a: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3200" dirty="0">
              <a:latin typeface="+mj-lt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1350"/>
              <a:buFont typeface="Arial" panose="020B0604020202020204" pitchFamily="34" charset="0"/>
              <a:buChar char="•"/>
            </a:pPr>
            <a:r>
              <a:rPr lang="pt-BR" sz="3200" dirty="0">
                <a:latin typeface="+mj-lt"/>
              </a:rPr>
              <a:t>Oferece Flexibilidade pois  é uma estrutura que suporta operações de inserção, exclusão e busca. Sendo crucial para manutenção de um catálogo de produtos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pt-BR" sz="4000" b="1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Motivação</a:t>
            </a:r>
            <a:endParaRPr lang="pt-BR" dirty="0">
              <a:latin typeface="+mj-lt"/>
            </a:endParaRPr>
          </a:p>
        </p:txBody>
      </p:sp>
      <p:sp>
        <p:nvSpPr>
          <p:cNvPr id="41" name="Google Shape;41;p2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O Sr. Moacir de Medeiros é dono de uma grande rede de lojas, devido a isso é necessário a implementação de um sistema capaz de suportar um grande volume informações, um catálogo de produtos, contendo o nome, o preço e a categoria, de todos os produtos disponíveis. </a:t>
            </a:r>
          </a:p>
          <a:p>
            <a:pPr marL="3429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latin typeface="+mj-lt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Seguindo o conselho de um amigo, discente de ciência da computação na UFAL, pediu para que esse catálogo fosse feito utilizando a estrutura de dados árvore 2-3-4.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pt-BR" dirty="0">
                <a:latin typeface="+mj-lt"/>
              </a:rPr>
              <a:t>Árvore 2-3-4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45720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É uma estrutura de dados auto balanceada, sendo uma variação das árvores binárias, e tendo esse nome pois os nós podem ter 2, 3 ou 4 filhos, nessa estrutura de dados todos os nós externos têm a mesma profundidade. </a:t>
            </a:r>
          </a:p>
          <a:p>
            <a:pPr marL="0" lvl="0" indent="457200" algn="just" rtl="0">
              <a:spcBef>
                <a:spcPts val="1000"/>
              </a:spcBef>
              <a:spcAft>
                <a:spcPts val="0"/>
              </a:spcAft>
              <a:buNone/>
            </a:pPr>
            <a:endParaRPr lang="pt-BR" dirty="0">
              <a:latin typeface="+mj-lt"/>
            </a:endParaRPr>
          </a:p>
          <a:p>
            <a:pPr marL="0" lvl="0" indent="4572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+mj-lt"/>
              </a:rPr>
              <a:t>Árvores 2-3-4 são Árvores B de ordem 4, assim como </a:t>
            </a:r>
            <a:r>
              <a:rPr lang="pt-BR" dirty="0">
                <a:solidFill>
                  <a:schemeClr val="dk1"/>
                </a:solidFill>
                <a:latin typeface="+mj-lt"/>
              </a:rPr>
              <a:t>Árvores B</a:t>
            </a:r>
            <a:r>
              <a:rPr lang="pt-BR" dirty="0">
                <a:latin typeface="+mj-lt"/>
              </a:rPr>
              <a:t>, elas podem procurar, inserir e deletar em tempo logarítmico.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latin typeface="+mj-l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dirty="0">
              <a:latin typeface="+mj-l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pt-BR" dirty="0">
                <a:latin typeface="+mj-lt"/>
              </a:rPr>
              <a:t>Prós</a:t>
            </a:r>
            <a:r>
              <a:rPr lang="en-US" dirty="0">
                <a:latin typeface="+mj-lt"/>
              </a:rPr>
              <a:t>:</a:t>
            </a:r>
            <a:endParaRPr dirty="0">
              <a:latin typeface="+mj-lt"/>
            </a:endParaRPr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720805" lvl="0" indent="-571500" algn="just" rtl="0">
              <a:spcBef>
                <a:spcPts val="0"/>
              </a:spcBef>
              <a:spcAft>
                <a:spcPts val="0"/>
              </a:spcAft>
              <a:buSzPct val="37500"/>
              <a:buFont typeface="Arial" panose="020B0604020202020204" pitchFamily="34" charset="0"/>
              <a:buChar char="•"/>
            </a:pPr>
            <a:r>
              <a:rPr lang="pt-BR" sz="3200" b="1" dirty="0">
                <a:latin typeface="+mj-lt"/>
              </a:rPr>
              <a:t>Balanceamento automático - </a:t>
            </a:r>
            <a:r>
              <a:rPr lang="pt-BR" sz="3200" dirty="0">
                <a:latin typeface="+mj-lt"/>
              </a:rPr>
              <a:t>O balanceamento ocorre durante inserções e remoções, onde em caso a inserção ultrapasse a capacidade máxima de chaves, ocorre uma divisão do nó. Já na remoção, caso um nó fique com menos chaves que o mínimo permitido, é realizada uma fusão de nós adjacentes. Garantido que a árvore mantenha uma altura mínima.</a:t>
            </a:r>
          </a:p>
          <a:p>
            <a:pPr marL="1028700" lvl="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3200" dirty="0">
              <a:latin typeface="+mj-lt"/>
            </a:endParaRPr>
          </a:p>
          <a:p>
            <a:pPr marL="720805" lvl="0" indent="-571500" algn="just" rtl="0">
              <a:spcBef>
                <a:spcPts val="0"/>
              </a:spcBef>
              <a:spcAft>
                <a:spcPts val="0"/>
              </a:spcAft>
              <a:buSzPct val="37500"/>
              <a:buFont typeface="Arial" panose="020B0604020202020204" pitchFamily="34" charset="0"/>
              <a:buChar char="•"/>
            </a:pPr>
            <a:r>
              <a:rPr lang="pt-BR" sz="3200" b="1" dirty="0">
                <a:latin typeface="+mj-lt"/>
              </a:rPr>
              <a:t>Eficiência em operações </a:t>
            </a:r>
            <a:r>
              <a:rPr lang="pt-BR" sz="3200" dirty="0">
                <a:latin typeface="+mj-lt"/>
              </a:rPr>
              <a:t>- As operações têm tempo de execução O(log n), onde n é o número de elementos na árvore, tornando-a eficiente mesmo para grandes conjuntos de dados mantém suas chaves ordenadas, permitindo buscas eficientes.</a:t>
            </a:r>
          </a:p>
          <a:p>
            <a:pPr marL="1028700" lvl="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3200" dirty="0">
              <a:latin typeface="+mj-lt"/>
            </a:endParaRPr>
          </a:p>
          <a:p>
            <a:pPr marL="720805" lvl="0" indent="-571500" algn="just" rtl="0">
              <a:spcBef>
                <a:spcPts val="0"/>
              </a:spcBef>
              <a:spcAft>
                <a:spcPts val="0"/>
              </a:spcAft>
              <a:buSzPct val="37500"/>
              <a:buFont typeface="Arial" panose="020B0604020202020204" pitchFamily="34" charset="0"/>
              <a:buChar char="•"/>
            </a:pPr>
            <a:r>
              <a:rPr lang="pt-BR" sz="3200" b="1" dirty="0">
                <a:latin typeface="+mj-lt"/>
              </a:rPr>
              <a:t>Flexibilidade </a:t>
            </a:r>
            <a:r>
              <a:rPr lang="pt-BR" sz="3200" dirty="0">
                <a:latin typeface="+mj-lt"/>
              </a:rPr>
              <a:t>- É possível armazenar uma variedade de chaves associada a cada nó.</a:t>
            </a:r>
          </a:p>
          <a:p>
            <a:pPr marL="57150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3200" dirty="0">
              <a:latin typeface="+mj-l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4334984db_1_3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pt-BR">
                <a:latin typeface="+mj-lt"/>
              </a:rPr>
              <a:t>Contras:</a:t>
            </a:r>
          </a:p>
        </p:txBody>
      </p:sp>
      <p:sp>
        <p:nvSpPr>
          <p:cNvPr id="59" name="Google Shape;59;g2c4334984db_1_3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400" cy="7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3200" dirty="0">
              <a:latin typeface="+mj-lt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1350"/>
              <a:buFont typeface="Arial" panose="020B0604020202020204" pitchFamily="34" charset="0"/>
              <a:buChar char="•"/>
            </a:pPr>
            <a:r>
              <a:rPr lang="pt-BR" sz="3200" b="1" dirty="0">
                <a:latin typeface="+mj-lt"/>
              </a:rPr>
              <a:t>Complexidade de Implementação -</a:t>
            </a:r>
            <a:r>
              <a:rPr lang="pt-BR" sz="3200" dirty="0">
                <a:latin typeface="+mj-lt"/>
              </a:rPr>
              <a:t> Requer uma lógica de inserção e remoção mais complexa que outras estruturas de dados.</a:t>
            </a:r>
          </a:p>
          <a:p>
            <a:pPr marL="1028700" lvl="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3200" dirty="0">
              <a:latin typeface="+mj-lt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1350"/>
              <a:buFont typeface="Arial" panose="020B0604020202020204" pitchFamily="34" charset="0"/>
              <a:buChar char="•"/>
            </a:pPr>
            <a:r>
              <a:rPr lang="pt-BR" sz="3200" b="1" dirty="0">
                <a:latin typeface="+mj-lt"/>
              </a:rPr>
              <a:t>Desperdício de Espaço</a:t>
            </a:r>
            <a:r>
              <a:rPr lang="pt-BR" sz="3200" dirty="0">
                <a:latin typeface="+mj-lt"/>
              </a:rPr>
              <a:t> - Devido ao grande número de ponteiros para múltiplos filhos em cada nó, essa estrutura de dados tende a ocupar mais memória que as outras.</a:t>
            </a:r>
          </a:p>
          <a:p>
            <a:pPr marL="571500" lvl="0" indent="-5715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3200" dirty="0">
              <a:latin typeface="+mj-lt"/>
            </a:endParaRPr>
          </a:p>
          <a:p>
            <a:pPr marL="914400" lvl="0" indent="-571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3200" dirty="0">
              <a:latin typeface="+mj-lt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Código</a:t>
            </a:r>
            <a:endParaRPr>
              <a:latin typeface="+mj-lt"/>
            </a:endParaRPr>
          </a:p>
        </p:txBody>
      </p:sp>
      <p:sp>
        <p:nvSpPr>
          <p:cNvPr id="65" name="Google Shape;65;p5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142875" indent="0">
              <a:buNone/>
            </a:pP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struct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No</a:t>
            </a:r>
          </a:p>
          <a:p>
            <a:pPr marL="142875" indent="0">
              <a:buNone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marL="142875" indent="0">
              <a:buNone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char *produto;</a:t>
            </a:r>
          </a:p>
          <a:p>
            <a:pPr marL="142875" indent="0">
              <a:buNone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valor;</a:t>
            </a:r>
          </a:p>
          <a:p>
            <a:pPr marL="142875" indent="0">
              <a:buNone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char *categoria;</a:t>
            </a:r>
          </a:p>
          <a:p>
            <a:pPr marL="142875" indent="0">
              <a:buNone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struct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No *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crb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 marL="142875" indent="0">
              <a:buNone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struct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No *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csa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[4];</a:t>
            </a:r>
          </a:p>
          <a:p>
            <a:pPr marL="142875" indent="0">
              <a:buNone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};</a:t>
            </a: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4334984db_1_8"/>
          <p:cNvSpPr txBox="1">
            <a:spLocks noGrp="1"/>
          </p:cNvSpPr>
          <p:nvPr>
            <p:ph type="title"/>
          </p:nvPr>
        </p:nvSpPr>
        <p:spPr>
          <a:xfrm>
            <a:off x="560740" y="-220350"/>
            <a:ext cx="118833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Código</a:t>
            </a:r>
            <a:endParaRPr dirty="0">
              <a:latin typeface="+mj-lt"/>
            </a:endParaRPr>
          </a:p>
        </p:txBody>
      </p:sp>
      <p:sp>
        <p:nvSpPr>
          <p:cNvPr id="71" name="Google Shape;71;g2c4334984db_1_8"/>
          <p:cNvSpPr txBox="1">
            <a:spLocks noGrp="1"/>
          </p:cNvSpPr>
          <p:nvPr>
            <p:ph type="body" idx="1"/>
          </p:nvPr>
        </p:nvSpPr>
        <p:spPr>
          <a:xfrm>
            <a:off x="0" y="642200"/>
            <a:ext cx="13004799" cy="90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47500" lnSpcReduction="20000"/>
          </a:bodyPr>
          <a:lstStyle/>
          <a:p>
            <a:pPr marL="885825" indent="-742950">
              <a:buFont typeface="+mj-lt"/>
              <a:buAutoNum type="arabicPeriod"/>
            </a:pP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struct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No*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search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struct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No *raiz, char *produto)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(raiz != NULL)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{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i;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for (i = 0; i &lt; 4 &amp;&amp; raiz -&gt;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csa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[i] != NULL; i++)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{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strcmp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(produto, raiz -&gt; produto) == 0)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{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("Produto: %s\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nValor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%d\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nCategoria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%s\n"", raiz -&gt; produto, raiz -&gt; valor, raiz -&gt; categoria);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raiz;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}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strcmp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(produto, raiz -&gt; produto) &lt; 0)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{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  break;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  }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}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search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(raiz -&gt;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csa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[i], produto);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}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endParaRPr lang="pt-BR" b="1" dirty="0">
              <a:solidFill>
                <a:schemeClr val="tx1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{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("Produto não encontrado!\n");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  </a:t>
            </a:r>
            <a:r>
              <a:rPr lang="pt-BR" b="1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NULL;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}</a:t>
            </a:r>
          </a:p>
          <a:p>
            <a:pPr marL="885825" indent="-742950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pPr marL="742950" lvl="0" indent="-742950" algn="l" rtl="0">
              <a:spcBef>
                <a:spcPts val="90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chemeClr val="tx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452dee113_0_0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>
                <a:latin typeface="+mj-lt"/>
              </a:rPr>
              <a:t>2-3-4 vs Red-Black</a:t>
            </a:r>
            <a:endParaRPr>
              <a:latin typeface="+mj-lt"/>
            </a:endParaRPr>
          </a:p>
        </p:txBody>
      </p:sp>
      <p:sp>
        <p:nvSpPr>
          <p:cNvPr id="77" name="Google Shape;77;g2c452dee113_0_0"/>
          <p:cNvSpPr txBox="1">
            <a:spLocks noGrp="1"/>
          </p:cNvSpPr>
          <p:nvPr>
            <p:ph type="body" idx="1"/>
          </p:nvPr>
        </p:nvSpPr>
        <p:spPr>
          <a:xfrm>
            <a:off x="560715" y="1838631"/>
            <a:ext cx="11883300" cy="7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latin typeface="+mj-lt"/>
              </a:rPr>
              <a:t>A árvore </a:t>
            </a:r>
            <a:r>
              <a:rPr lang="pt-BR" sz="3200" dirty="0" err="1">
                <a:latin typeface="+mj-lt"/>
              </a:rPr>
              <a:t>Red</a:t>
            </a:r>
            <a:r>
              <a:rPr lang="pt-BR" sz="3200" dirty="0">
                <a:latin typeface="+mj-lt"/>
              </a:rPr>
              <a:t>-Black se mantém balanceada por meio de operações de inserção, remoção e rotação, garantindo que a árvore tenha uma altura limitada. cada nó é atribuído uma cor, não sendo permitido dois nós vermelhos consecutivos, da raiz até a folha todos os caminhos tem o mesmo número de nós pretos. as operações são realizadas em tempo    o(log n) onde n é o número de elementos na árvore.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3200" dirty="0">
              <a:latin typeface="+mj-lt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latin typeface="+mj-lt"/>
              </a:rPr>
              <a:t>Mesmo árvore 2-3-4 e </a:t>
            </a:r>
            <a:r>
              <a:rPr lang="pt-BR" sz="3200" dirty="0" err="1">
                <a:latin typeface="+mj-lt"/>
              </a:rPr>
              <a:t>red</a:t>
            </a:r>
            <a:r>
              <a:rPr lang="pt-BR" sz="3200" dirty="0">
                <a:latin typeface="+mj-lt"/>
              </a:rPr>
              <a:t>-black serem estruturas muito parecidas, a 2-3-4 é ligeiramente superior a </a:t>
            </a:r>
            <a:r>
              <a:rPr lang="pt-BR" sz="3200" dirty="0" err="1">
                <a:latin typeface="+mj-lt"/>
              </a:rPr>
              <a:t>red</a:t>
            </a:r>
            <a:r>
              <a:rPr lang="pt-BR" sz="3200" dirty="0">
                <a:latin typeface="+mj-lt"/>
              </a:rPr>
              <a:t>-black, devido a possibilidade de da altura de uma </a:t>
            </a:r>
            <a:r>
              <a:rPr lang="pt-BR" sz="3200" dirty="0" err="1">
                <a:latin typeface="+mj-lt"/>
              </a:rPr>
              <a:t>red</a:t>
            </a:r>
            <a:r>
              <a:rPr lang="pt-BR" sz="3200" dirty="0">
                <a:latin typeface="+mj-lt"/>
              </a:rPr>
              <a:t>-black ser maior devido a operações de inserção e exclusão que podem gerar mais reorganizações e assim exigindo um número maior de comparações.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560715" y="326625"/>
            <a:ext cx="118833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pt-BR" sz="4000" b="1" i="0" u="none" strike="noStrike" cap="none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Animação</a:t>
            </a:r>
            <a:endParaRPr lang="pt-BR">
              <a:latin typeface="+mj-lt"/>
            </a:endParaRPr>
          </a:p>
        </p:txBody>
      </p:sp>
      <p:pic>
        <p:nvPicPr>
          <p:cNvPr id="2" name="234">
            <a:hlinkClick r:id="" action="ppaction://media"/>
            <a:extLst>
              <a:ext uri="{FF2B5EF4-FFF2-40B4-BE49-F238E27FC236}">
                <a16:creationId xmlns:a16="http://schemas.microsoft.com/office/drawing/2014/main" id="{33EA85D7-4C4F-9E66-4298-2F938C053A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Personalizar</PresentationFormat>
  <Paragraphs>75</Paragraphs>
  <Slides>10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Helvetica Neue</vt:lpstr>
      <vt:lpstr>Cascadia Code</vt:lpstr>
      <vt:lpstr>Trebuchet MS</vt:lpstr>
      <vt:lpstr>Arial Narrow</vt:lpstr>
      <vt:lpstr>Calibri</vt:lpstr>
      <vt:lpstr>Helvetica Neue Light</vt:lpstr>
      <vt:lpstr>Arial</vt:lpstr>
      <vt:lpstr>White</vt:lpstr>
      <vt:lpstr>Apresentação do PowerPoint</vt:lpstr>
      <vt:lpstr>Motivação</vt:lpstr>
      <vt:lpstr>Árvore 2-3-4</vt:lpstr>
      <vt:lpstr>Prós:</vt:lpstr>
      <vt:lpstr>Contras:</vt:lpstr>
      <vt:lpstr>Código</vt:lpstr>
      <vt:lpstr>Código</vt:lpstr>
      <vt:lpstr>2-3-4 vs Red-Black</vt:lpstr>
      <vt:lpstr>Animação</vt:lpstr>
      <vt:lpstr>De volta à Motivação…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Evaldo Braz</cp:lastModifiedBy>
  <cp:revision>1</cp:revision>
  <dcterms:modified xsi:type="dcterms:W3CDTF">2024-03-27T01:54:19Z</dcterms:modified>
</cp:coreProperties>
</file>